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32" autoAdjust="0"/>
  </p:normalViewPr>
  <p:slideViewPr>
    <p:cSldViewPr>
      <p:cViewPr varScale="1">
        <p:scale>
          <a:sx n="76" d="100"/>
          <a:sy n="76" d="100"/>
        </p:scale>
        <p:origin x="1980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5C065-2C15-4F46-B63E-7002630ACB14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D2AE9-29B8-4F57-ACCD-84C58AE43F69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64C17-0CD9-4050-B738-AED6E1DE0610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38A4A-EE0D-4050-93C7-0FE60B2E9C6F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C489D-481C-4AA4-B39E-6FDFC147D6BA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BB9AC-1961-45B5-8582-03A6AA7CF99E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67D3C-3842-4C9A-8C3F-7CEEFC6911F4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C443D-EC0B-46A6-8232-DA20D8180B4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2BFA6-AF0E-4652-9049-EE1BB2809914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35AC-C119-4923-9260-22B56B1C0330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C3C57-8CB0-4AE4-B584-9D383BCC010A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63211-3DC3-4D27-ACEF-6EC6382C4062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E9CD2-ABEB-4A7D-A763-43065E47633F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1F855-64CC-4110-A5AA-6390AC8DFCE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8587D-C70E-4AA8-A2A5-2598E9B51C91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1057E-7406-404D-B9CA-44B7BB2EF14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68947-D345-4167-9440-06BF29748A66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0C2E-4F2B-4450-9D62-211FD32EE1C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6C4C3-D6E1-4C53-93B1-8F7D783DBE82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7B3B6-7566-42FD-801E-000442D57971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9CBDA-7965-4A5C-8A67-4DD8B413BDB0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41D3C-5A50-483E-8507-FA979DA824C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C89552-3960-4AE0-92E4-49047E05ED0C}" type="datetimeFigureOut">
              <a:rPr lang="it-IT"/>
              <a:pPr>
                <a:defRPr/>
              </a:pPr>
              <a:t>26/02/2019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AACCF0-42B6-46B9-AB65-6BE0BF2CB3F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http://www.classitaly.com/immagini/stemmi/PU/Tavoleto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hyperlink" Target="mailto:stpu224490@carabinieri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CasellaDiTesto 6"/>
          <p:cNvSpPr txBox="1">
            <a:spLocks noChangeArrowheads="1"/>
          </p:cNvSpPr>
          <p:nvPr/>
        </p:nvSpPr>
        <p:spPr bwMode="auto">
          <a:xfrm>
            <a:off x="105091" y="5654013"/>
            <a:ext cx="685152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3600" b="1" dirty="0" smtClean="0">
                <a:latin typeface="Arial Narrow" panose="020B0606020202030204" pitchFamily="34" charset="0"/>
              </a:rPr>
              <a:t>GIOVEDI 7 MARZO 2019</a:t>
            </a:r>
          </a:p>
          <a:p>
            <a:pPr algn="ctr"/>
            <a:r>
              <a:rPr lang="it-IT" sz="3600" b="1" dirty="0" smtClean="0">
                <a:latin typeface="Arial Narrow" panose="020B0606020202030204" pitchFamily="34" charset="0"/>
              </a:rPr>
              <a:t>Ore 21:00 – palestra scolastica </a:t>
            </a:r>
          </a:p>
          <a:p>
            <a:pPr algn="ctr"/>
            <a:r>
              <a:rPr lang="it-IT" sz="3200" dirty="0" smtClean="0">
                <a:latin typeface="Arial Narrow" panose="020B0606020202030204" pitchFamily="34" charset="0"/>
              </a:rPr>
              <a:t>Incontro con il </a:t>
            </a:r>
            <a:endParaRPr lang="it-IT" sz="3200" dirty="0">
              <a:latin typeface="Arial Narrow" panose="020B0606020202030204" pitchFamily="34" charset="0"/>
            </a:endParaRPr>
          </a:p>
          <a:p>
            <a:pPr algn="ctr"/>
            <a:r>
              <a:rPr lang="it-IT" sz="2800" dirty="0" smtClean="0">
                <a:latin typeface="Arial Black" panose="020B0A04020102020204" pitchFamily="34" charset="0"/>
              </a:rPr>
              <a:t>Maggiore Patrizia Gentili </a:t>
            </a:r>
          </a:p>
          <a:p>
            <a:pPr algn="ctr"/>
            <a:r>
              <a:rPr lang="it-IT" sz="2400" dirty="0" smtClean="0">
                <a:latin typeface="Arial Narrow" panose="020B0606020202030204" pitchFamily="34" charset="0"/>
              </a:rPr>
              <a:t>Comandante Compagnia di Pesaro</a:t>
            </a:r>
          </a:p>
          <a:p>
            <a:pPr algn="ctr"/>
            <a:r>
              <a:rPr lang="it-IT" sz="2400" b="1" dirty="0" smtClean="0">
                <a:latin typeface="Arial Black" panose="020B0A04020102020204" pitchFamily="34" charset="0"/>
              </a:rPr>
              <a:t>Maresciallo Capo Alfredo Severini</a:t>
            </a:r>
          </a:p>
          <a:p>
            <a:pPr algn="ctr"/>
            <a:r>
              <a:rPr lang="it-IT" sz="2400" dirty="0" smtClean="0">
                <a:latin typeface="Arial Narrow" panose="020B0606020202030204" pitchFamily="34" charset="0"/>
              </a:rPr>
              <a:t>Comandante della Stazione di Tavoleto</a:t>
            </a:r>
          </a:p>
          <a:p>
            <a:pPr algn="ctr"/>
            <a:endParaRPr lang="it-IT" sz="2400" dirty="0">
              <a:latin typeface="Arial Narrow" panose="020B0606020202030204" pitchFamily="34" charset="0"/>
            </a:endParaRPr>
          </a:p>
        </p:txBody>
      </p:sp>
      <p:sp>
        <p:nvSpPr>
          <p:cNvPr id="4" name="CasellaDiTesto 9"/>
          <p:cNvSpPr txBox="1">
            <a:spLocks noChangeArrowheads="1"/>
          </p:cNvSpPr>
          <p:nvPr/>
        </p:nvSpPr>
        <p:spPr bwMode="auto">
          <a:xfrm>
            <a:off x="6474" y="9438982"/>
            <a:ext cx="68515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1600" b="1" dirty="0" smtClean="0">
                <a:latin typeface="Arial Black" panose="020B0A04020102020204" pitchFamily="34" charset="0"/>
              </a:rPr>
              <a:t>LA CITTADINANZA TUTTA E’ INVITATA A PARTECIPARE</a:t>
            </a:r>
            <a:endParaRPr lang="it-IT" sz="1600" b="1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https://upload.wikimedia.org/wikipedia/commons/thumb/5/5d/Coat_of_arms_of_the_Carabinieri.svg/2000px-Coat_of_arms_of_the_Carabinieri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23" y="135467"/>
            <a:ext cx="627908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omune.montecatini-terme.pt.it/upload/montecatiniterme_ecm8/notizie/logo_carabinieri_54_109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61" y="3915604"/>
            <a:ext cx="1646418" cy="164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64704" y="363345"/>
            <a:ext cx="308270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Comando Stazione Carabinieri Tavoleto</a:t>
            </a:r>
            <a:endParaRPr kumimoji="0" lang="it-IT" altLang="it-I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Via Roma, 86</a:t>
            </a:r>
          </a:p>
          <a:p>
            <a:pPr lvl="0" eaLnBrk="0" hangingPunct="0"/>
            <a:r>
              <a:rPr lang="it-IT" altLang="it-IT" sz="1200" dirty="0"/>
              <a:t>61020 </a:t>
            </a:r>
            <a:r>
              <a:rPr lang="it-IT" altLang="it-IT" sz="1200" dirty="0" smtClean="0"/>
              <a:t> </a:t>
            </a: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TAVOLETO (PU)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Tel. 0722/629004 Fax 0722/629479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e-mail:</a:t>
            </a: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hlinkClick r:id="rId4"/>
              </a:rPr>
              <a:t>stpu224490@carabinieri.it</a:t>
            </a:r>
            <a:endParaRPr kumimoji="0" lang="it-IT" altLang="it-I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CasellaDiTesto 6"/>
          <p:cNvSpPr txBox="1">
            <a:spLocks noChangeArrowheads="1"/>
          </p:cNvSpPr>
          <p:nvPr/>
        </p:nvSpPr>
        <p:spPr bwMode="auto">
          <a:xfrm>
            <a:off x="-53312" y="2120329"/>
            <a:ext cx="68579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>
                <a:latin typeface="Arial Black" panose="020B0A04020102020204" pitchFamily="34" charset="0"/>
              </a:rPr>
              <a:t>BULLISMO - CYBERBULLISMO </a:t>
            </a:r>
          </a:p>
          <a:p>
            <a:pPr algn="ctr"/>
            <a:r>
              <a:rPr lang="it-IT" sz="2800" b="1" dirty="0" smtClean="0">
                <a:latin typeface="Arial Black" panose="020B0A04020102020204" pitchFamily="34" charset="0"/>
              </a:rPr>
              <a:t> VIOLENZA SULLE DONNE</a:t>
            </a:r>
            <a:endParaRPr lang="it-IT" sz="2800" dirty="0">
              <a:latin typeface="Arial Black" panose="020B0A04020102020204" pitchFamily="34" charset="0"/>
            </a:endParaRPr>
          </a:p>
        </p:txBody>
      </p:sp>
      <p:sp>
        <p:nvSpPr>
          <p:cNvPr id="9" name="CasellaDiTesto 6"/>
          <p:cNvSpPr txBox="1">
            <a:spLocks noChangeArrowheads="1"/>
          </p:cNvSpPr>
          <p:nvPr/>
        </p:nvSpPr>
        <p:spPr bwMode="auto">
          <a:xfrm>
            <a:off x="35198" y="1492176"/>
            <a:ext cx="6857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i="1" dirty="0" smtClean="0">
                <a:latin typeface="Arial Narrow" panose="020B0606020202030204" pitchFamily="34" charset="0"/>
              </a:rPr>
              <a:t>   Carabinieri tra la gente</a:t>
            </a:r>
          </a:p>
          <a:p>
            <a:pPr algn="ctr"/>
            <a:endParaRPr lang="it-IT" sz="2400" dirty="0">
              <a:latin typeface="Arial Narrow" panose="020B0606020202030204" pitchFamily="34" charset="0"/>
            </a:endParaRPr>
          </a:p>
        </p:txBody>
      </p:sp>
      <p:sp>
        <p:nvSpPr>
          <p:cNvPr id="10" name="CasellaDiTesto 6"/>
          <p:cNvSpPr txBox="1">
            <a:spLocks noChangeArrowheads="1"/>
          </p:cNvSpPr>
          <p:nvPr/>
        </p:nvSpPr>
        <p:spPr bwMode="auto">
          <a:xfrm>
            <a:off x="-78712" y="2979314"/>
            <a:ext cx="680690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b="1" dirty="0" smtClean="0">
                <a:latin typeface="Arial Black" panose="020B0A04020102020204" pitchFamily="34" charset="0"/>
              </a:rPr>
              <a:t>Campagna di informazione</a:t>
            </a:r>
          </a:p>
          <a:p>
            <a:pPr algn="ctr"/>
            <a:r>
              <a:rPr lang="it-IT" sz="2400" b="1" dirty="0" smtClean="0">
                <a:latin typeface="Arial Black" panose="020B0A04020102020204" pitchFamily="34" charset="0"/>
              </a:rPr>
              <a:t>per la sicurezza dei cittadini</a:t>
            </a:r>
            <a:endParaRPr lang="it-IT" sz="2400" dirty="0">
              <a:latin typeface="Arial Black" panose="020B0A04020102020204" pitchFamily="34" charset="0"/>
            </a:endParaRPr>
          </a:p>
        </p:txBody>
      </p:sp>
      <p:pic>
        <p:nvPicPr>
          <p:cNvPr id="1031" name="Picture 7" descr="http://www.beppegrillo.it/movimento/parlamento/polizia-carabinieri_o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0" y="4117405"/>
            <a:ext cx="2592288" cy="135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653136" y="386879"/>
            <a:ext cx="21515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 il patrocinio del </a:t>
            </a:r>
            <a:r>
              <a:rPr lang="it-IT" altLang="it-IT" sz="1200" dirty="0" smtClean="0"/>
              <a:t>Comune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200" dirty="0" smtClean="0"/>
              <a:t>         di  </a:t>
            </a:r>
            <a:r>
              <a:rPr lang="it-IT" altLang="it-IT" sz="1200" b="1" dirty="0" smtClean="0"/>
              <a:t>TAVOLETO</a:t>
            </a:r>
          </a:p>
        </p:txBody>
      </p:sp>
      <p:pic>
        <p:nvPicPr>
          <p:cNvPr id="3" name="Picture 2" descr="http://www.classitaly.com/immagini/stemmi/PU/Tavoleto.gif"/>
          <p:cNvPicPr>
            <a:picLocks noChangeAspect="1" noChangeArrowheads="1"/>
          </p:cNvPicPr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690" y="192289"/>
            <a:ext cx="919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83</Words>
  <Application>Microsoft Office PowerPoint</Application>
  <PresentationFormat>A4 (21x29,7 cm)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Arial Narrow</vt:lpstr>
      <vt:lpstr>Calibri</vt:lpstr>
      <vt:lpstr>Tema di Office</vt:lpstr>
      <vt:lpstr>Presentazione standard di PowerPoint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segreteria</cp:lastModifiedBy>
  <cp:revision>51</cp:revision>
  <cp:lastPrinted>2019-02-22T11:08:15Z</cp:lastPrinted>
  <dcterms:created xsi:type="dcterms:W3CDTF">2012-04-10T09:28:23Z</dcterms:created>
  <dcterms:modified xsi:type="dcterms:W3CDTF">2019-02-26T08:23:10Z</dcterms:modified>
</cp:coreProperties>
</file>